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68" userDrawn="1">
          <p15:clr>
            <a:srgbClr val="A4A3A4"/>
          </p15:clr>
        </p15:guide>
        <p15:guide id="3" orient="horz" pos="4201" userDrawn="1">
          <p15:clr>
            <a:srgbClr val="A4A3A4"/>
          </p15:clr>
        </p15:guide>
        <p15:guide id="4" pos="56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94" autoAdjust="0"/>
    <p:restoredTop sz="90929"/>
  </p:normalViewPr>
  <p:slideViewPr>
    <p:cSldViewPr>
      <p:cViewPr varScale="1">
        <p:scale>
          <a:sx n="115" d="100"/>
          <a:sy n="115" d="100"/>
        </p:scale>
        <p:origin x="2010" y="108"/>
      </p:cViewPr>
      <p:guideLst>
        <p:guide orient="horz" pos="618"/>
        <p:guide pos="68"/>
        <p:guide orient="horz" pos="4201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17874-8C85-CF4D-92A6-A6054E0F2A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5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80FDA-FB47-6440-8B23-A6192980CC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1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FEE55-9518-4E40-AB16-A43030367D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E7329A-E9E9-4941-A949-5BE64196E9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5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56C6EE-8A98-2E4F-BCFB-7737310C25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0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CF414-017D-3147-9A90-4AB0AEC88B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8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B9491-3EDA-5B4C-B2EB-9CC4756604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5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57B47-8E36-2F42-AB9C-087674984E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8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190DE-5FD9-C54E-ABB5-627071ECE0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2D4B4-0C1B-9D4D-8B28-1FBF2C2219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0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67FB7-8F37-F04D-818A-7706C49EB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6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2FEE61-D2D5-714E-BB2E-E4F1F3E9C9A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gdhong@hankuk.ac.k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ankook.ac.kr/aaa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-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99797" y="2429911"/>
            <a:ext cx="7704856" cy="1431137"/>
          </a:xfrm>
          <a:prstGeom prst="rect">
            <a:avLst/>
          </a:prstGeom>
        </p:spPr>
        <p:txBody>
          <a:bodyPr wrap="square" lIns="91413" tIns="45708" rIns="91413" bIns="45708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‘22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하반기 강건재 제품</a:t>
            </a: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솔루션</a:t>
            </a:r>
            <a:endParaRPr lang="en-US" altLang="ko-KR" sz="3600" b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Aft>
                <a:spcPts val="1800"/>
              </a:spcAft>
              <a:defRPr/>
            </a:pP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연구과제 공모</a:t>
            </a:r>
            <a:r>
              <a:rPr lang="en-US" altLang="ko-KR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양식</a:t>
            </a:r>
            <a:endParaRPr lang="en-US" altLang="ko-KR" sz="3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연구과제 </a:t>
            </a:r>
            <a:r>
              <a:rPr kumimoji="0"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142341"/>
              </p:ext>
            </p:extLst>
          </p:nvPr>
        </p:nvGraphicFramePr>
        <p:xfrm>
          <a:off x="107949" y="980728"/>
          <a:ext cx="8947957" cy="5688364"/>
        </p:xfrm>
        <a:graphic>
          <a:graphicData uri="http://schemas.openxmlformats.org/drawingml/2006/table">
            <a:tbl>
              <a:tblPr/>
              <a:tblGrid>
                <a:gridCol w="850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7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15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25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34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50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주제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1000" smtClean="0"/>
                        <a:t>  주제후보 </a:t>
                      </a:r>
                      <a:r>
                        <a:rPr lang="en-US" altLang="ko-KR" sz="1000" smtClean="0"/>
                        <a:t>2</a:t>
                      </a:r>
                      <a:r>
                        <a:rPr lang="ko-KR" altLang="en-US" sz="1000" smtClean="0"/>
                        <a:t>건 中 택 </a:t>
                      </a:r>
                      <a:r>
                        <a:rPr lang="en-US" altLang="ko-KR" sz="1000" smtClean="0"/>
                        <a:t>1</a:t>
                      </a:r>
                      <a:endParaRPr lang="ko-KR" altLang="en-US" sz="1000" dirty="0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제안기술단계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기초연구□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실험□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시작품</a:t>
                      </a:r>
                      <a:r>
                        <a:rPr lang="ko-KR" altLang="en-US" sz="1000" smtClean="0"/>
                        <a:t>■</a:t>
                      </a:r>
                      <a:r>
                        <a:rPr lang="en-US" altLang="ko-KR" sz="1000" smtClean="0"/>
                        <a:t>/</a:t>
                      </a:r>
                    </a:p>
                    <a:p>
                      <a:pPr latinLnBrk="1"/>
                      <a:r>
                        <a:rPr lang="ko-KR" altLang="en-US" sz="1000" smtClean="0"/>
                        <a:t>실용화</a:t>
                      </a:r>
                      <a:r>
                        <a:rPr lang="ko-KR" altLang="en-US" sz="1000" dirty="0" smtClean="0"/>
                        <a:t>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사업화□</a:t>
                      </a:r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과제명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연구책임자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소속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성명</a:t>
                      </a:r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0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추정연구비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lang="ko-KR" altLang="en-GB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66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배경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비즈니스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케이스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marR="0" lvl="0" indent="-85725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문제점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개선기회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207">
                <a:tc rowSpan="2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연구목표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활용예정시기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20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활용기업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207"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지표명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운용정의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가중치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개발목표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207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현재수준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목표수준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207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207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8619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연구내용 및 범위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28600" marR="0" lvl="0" indent="-22860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* 2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 주제일 경우 대안설계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(Spec-in, VE)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대상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Target PJT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명기 필수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 주제는 무관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5342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활용계획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</a:t>
                      </a: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정성효과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연구과제 </a:t>
            </a:r>
            <a:r>
              <a:rPr kumimoji="0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087610"/>
              </p:ext>
            </p:extLst>
          </p:nvPr>
        </p:nvGraphicFramePr>
        <p:xfrm>
          <a:off x="107950" y="981076"/>
          <a:ext cx="8947691" cy="5688013"/>
        </p:xfrm>
        <a:graphic>
          <a:graphicData uri="http://schemas.openxmlformats.org/drawingml/2006/table">
            <a:tbl>
              <a:tblPr/>
              <a:tblGrid>
                <a:gridCol w="972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5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600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연구주제에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추가 설명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앞장에서 표현하지 못한 내용에 대한 추가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시장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현황 그래프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대상 제품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솔루션의 친환경성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or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안전성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객관적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정량적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사회적 요구를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설명하는 신문기사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관련 설계기준 등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00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방안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연구주제를 상용화 하기 위한 방법 및 가능성 추가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방법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실현 가능성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사업적 측면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</a:t>
                      </a: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00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 성과물</a:t>
                      </a: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연구 성과물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예정 제품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그림 등을 포함한 설명 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서류심사로 진행되므로 심사자 내용 확인용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[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개발품의 개략적인 그림 및 설명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-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개발품의 경쟁 제품 대비 장단점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특징 등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15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6" name="Group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578768"/>
              </p:ext>
            </p:extLst>
          </p:nvPr>
        </p:nvGraphicFramePr>
        <p:xfrm>
          <a:off x="107949" y="981075"/>
          <a:ext cx="8928097" cy="5700273"/>
        </p:xfrm>
        <a:graphic>
          <a:graphicData uri="http://schemas.openxmlformats.org/drawingml/2006/table">
            <a:tbl>
              <a:tblPr/>
              <a:tblGrid>
                <a:gridCol w="1299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8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63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2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71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55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714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893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 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소속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연구소장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3"/>
                        </a:rPr>
                        <a:t>gdhong@hankuk.ac.kr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Home Page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www.hankook.ac.kr/aaa.html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02-3400-1000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1996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핸드폰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010-1000-1000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 분야</a:t>
                      </a: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0" marR="0" lvl="0" indent="-5334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893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 사항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857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2005 ~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現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1991 ~ 2005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1987 ~ 1991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 책임연구원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기술연구소 연구원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5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대표실적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804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프로젝트 수행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수행기관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수행기관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0804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논문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저널명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 호수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page 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발행년도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저널명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 호수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page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발행년도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0804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제안연구 관련 특허 실적 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이내</a:t>
                      </a:r>
                      <a:r>
                        <a:rPr lang="en-US" altLang="ko-KR" sz="1100" dirty="0" smtClean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발명의 명칭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출원년도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8900" marR="0" lvl="1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발명의 명칭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출원년도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출원인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연구책임자 이력</a:t>
            </a:r>
          </a:p>
        </p:txBody>
      </p:sp>
    </p:spTree>
    <p:extLst>
      <p:ext uri="{BB962C8B-B14F-4D97-AF65-F5344CB8AC3E}">
        <p14:creationId xmlns:p14="http://schemas.microsoft.com/office/powerpoint/2010/main" val="329301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"/>
          <p:cNvSpPr txBox="1">
            <a:spLocks noChangeArrowheads="1"/>
          </p:cNvSpPr>
          <p:nvPr/>
        </p:nvSpPr>
        <p:spPr bwMode="auto">
          <a:xfrm>
            <a:off x="3351152" y="231031"/>
            <a:ext cx="2441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제안서 </a:t>
            </a:r>
            <a:r>
              <a:rPr lang="en-US" altLang="ko-KR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Sample</a:t>
            </a:r>
            <a:endParaRPr lang="ko-KR" altLang="en-US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185052"/>
              </p:ext>
            </p:extLst>
          </p:nvPr>
        </p:nvGraphicFramePr>
        <p:xfrm>
          <a:off x="107950" y="981075"/>
          <a:ext cx="8928100" cy="5705400"/>
        </p:xfrm>
        <a:graphic>
          <a:graphicData uri="http://schemas.openxmlformats.org/drawingml/2006/table">
            <a:tbl>
              <a:tblPr/>
              <a:tblGrid>
                <a:gridCol w="847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73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85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28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774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주제</a:t>
                      </a:r>
                      <a:endParaRPr kumimoji="1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10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①프리미엄 스틸건설자재 “이노빌트” 상품 개발</a:t>
                      </a:r>
                      <a:endParaRPr kumimoji="1" lang="ko-KR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제안기술단계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기초연구□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실험□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시작품□</a:t>
                      </a:r>
                      <a:r>
                        <a:rPr lang="en-US" altLang="ko-KR" sz="1000" smtClean="0"/>
                        <a:t>/   </a:t>
                      </a:r>
                    </a:p>
                    <a:p>
                      <a:pPr latinLnBrk="1"/>
                      <a:r>
                        <a:rPr lang="ko-KR" altLang="en-US" sz="1000" smtClean="0"/>
                        <a:t>실용화</a:t>
                      </a:r>
                      <a:r>
                        <a:rPr lang="ko-KR" altLang="en-US" sz="1000" dirty="0" smtClean="0"/>
                        <a:t>■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사업화□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과제명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GI-ACE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합성데크플레이트 이용 시스템바닥 제품 개발</a:t>
                      </a:r>
                      <a:endParaRPr lang="ko-KR" altLang="en-US" sz="1000" dirty="0"/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연구책임자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소속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성명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기업명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753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mtClean="0"/>
                        <a:t>2022.10.03~2023.06.30</a:t>
                      </a:r>
                      <a:endParaRPr lang="ko-KR" altLang="en-US" sz="1000" dirty="0"/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추정연구비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  <a:endParaRPr lang="ko-KR" altLang="en-GB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131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배경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비즈니스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케이스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marR="0" lvl="0" indent="-85725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Ｏ 건설 인력난으로 합판 거푸집 재래식 시공방법에서 기계화된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슬래브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시공공법으로 공기단축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(40%)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장점을 가진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데크플레이트는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년간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규모이며 향후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만톤시장으로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확대예상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Ｏ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KBC2016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설계기준에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하중완화에 따른 내화용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수요확대 기대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문제점 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개선기회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Ｏ 건설경기 악화로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건설입찰시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저가 수주경쟁이 치열하며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국내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합성보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데크플레이트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공급사는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제품차별화 및 가격경쟁력 확보가 절실함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180975" marR="0" lvl="0" indent="-180975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Ｏ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기준 개정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특수건축물 심의 확대 등 안전 및 성능에 대한 사회적 요구가 높아짐</a:t>
                      </a:r>
                      <a:endParaRPr kumimoji="1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753">
                <a:tc rowSpan="2"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6441" marR="96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합성보로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구성된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바닥구조시스템 개발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활용예정시기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2023.03</a:t>
                      </a: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7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활용기업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OO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753"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지표명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운용정의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가중치</a:t>
                      </a: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개발목표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753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목표수준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바닥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 합성시스템 개발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설계가능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0.6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6m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8m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75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시범적용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0.4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없음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건이상</a:t>
                      </a:r>
                      <a:endParaRPr kumimoji="1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5652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연구내용 및 범위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데크플레이트이용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슬림바닥시스템 개발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참여기업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OO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제작사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endParaRPr kumimoji="0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내화대응 합성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형상 개발 및 구조성능평가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실험 및 해석적 평가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신형상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슬림합성보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구조성능평가 및 내화성능평가</a:t>
                      </a:r>
                      <a:endParaRPr kumimoji="0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장스팬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합성데크플레이트이용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바닥슬래브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개발</a:t>
                      </a:r>
                      <a:endParaRPr kumimoji="0" lang="ko-KR" altLang="en-GB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ko-KR" alt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신형상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바닥판구조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시스템 개발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실험 및 해석적 평가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제품의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KBC2016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하중완화 대응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Mock-Up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 및 현장적용</a:t>
                      </a:r>
                      <a:endParaRPr kumimoji="0" lang="en-GB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합성제품의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Mock-Up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평가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PJT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대응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대안설계 및 설계반영</a:t>
                      </a:r>
                      <a:endParaRPr kumimoji="0" lang="en-GB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3264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</a:p>
                    <a:p>
                      <a:pPr marL="0" marR="0" lvl="0" indent="0" algn="ctr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활용계획</a:t>
                      </a: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F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정량효과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년간 판매목표에 따른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강재량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10,000m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제품판매량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x 0.15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/m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단위면적당 제품중량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= 1,500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정성효과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449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데크플레이트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시장에서의 강재사용량 향상 및 원가절감을 통한 시장경쟁력확보</a:t>
                      </a:r>
                      <a:endParaRPr kumimoji="1" lang="ko-KR" alt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37228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695</Words>
  <Application>Microsoft Office PowerPoint</Application>
  <PresentationFormat>화면 슬라이드 쇼(4:3)</PresentationFormat>
  <Paragraphs>168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HY견고딕</vt:lpstr>
      <vt:lpstr>ヒラギノ角ゴ Pro W3</vt:lpstr>
      <vt:lpstr>맑은 고딕</vt:lpstr>
      <vt:lpstr>Arial</vt:lpstr>
      <vt:lpstr>Times New Roman</vt:lpstr>
      <vt:lpstr>Wingdings</vt:lpstr>
      <vt:lpstr>Blank Presentation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kriss gim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kriss gim</dc:creator>
  <cp:lastModifiedBy>이지운</cp:lastModifiedBy>
  <cp:revision>26</cp:revision>
  <dcterms:created xsi:type="dcterms:W3CDTF">2010-09-30T02:09:05Z</dcterms:created>
  <dcterms:modified xsi:type="dcterms:W3CDTF">2022-06-28T06:11:01Z</dcterms:modified>
</cp:coreProperties>
</file>